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17" autoAdjust="0"/>
  </p:normalViewPr>
  <p:slideViewPr>
    <p:cSldViewPr>
      <p:cViewPr varScale="1">
        <p:scale>
          <a:sx n="59" d="100"/>
          <a:sy n="59" d="100"/>
        </p:scale>
        <p:origin x="-16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9F94D20-5B95-4DEF-B34A-226515B3C4D1}" type="datetimeFigureOut">
              <a:rPr lang="nl-NL" smtClean="0"/>
              <a:t>1-10-2014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9B652A2-3466-4A46-BD4F-9A3C43482110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9564" r="45738" b="13103"/>
          <a:stretch/>
        </p:blipFill>
        <p:spPr bwMode="auto">
          <a:xfrm>
            <a:off x="401782" y="471055"/>
            <a:ext cx="4585854" cy="565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t="11786" r="52790" b="9882"/>
          <a:stretch/>
        </p:blipFill>
        <p:spPr bwMode="auto">
          <a:xfrm>
            <a:off x="467544" y="332656"/>
            <a:ext cx="4271410" cy="597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2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14975" r="51196" b="6692"/>
          <a:stretch/>
        </p:blipFill>
        <p:spPr bwMode="auto">
          <a:xfrm>
            <a:off x="539552" y="260648"/>
            <a:ext cx="4366938" cy="62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4" t="7532" r="50598" b="13072"/>
          <a:stretch/>
        </p:blipFill>
        <p:spPr bwMode="auto">
          <a:xfrm>
            <a:off x="395536" y="188640"/>
            <a:ext cx="4467386" cy="649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5" t="12140" r="52590" b="9527"/>
          <a:stretch/>
        </p:blipFill>
        <p:spPr bwMode="auto">
          <a:xfrm>
            <a:off x="611560" y="332656"/>
            <a:ext cx="4403529" cy="608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8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12849" r="46688" b="10237"/>
          <a:stretch/>
        </p:blipFill>
        <p:spPr bwMode="auto">
          <a:xfrm>
            <a:off x="467544" y="332656"/>
            <a:ext cx="5463462" cy="617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3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7" t="8241" r="50598" b="13426"/>
          <a:stretch/>
        </p:blipFill>
        <p:spPr bwMode="auto">
          <a:xfrm>
            <a:off x="683568" y="764704"/>
            <a:ext cx="3984321" cy="550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2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406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15330" r="52989" b="8819"/>
          <a:stretch/>
        </p:blipFill>
        <p:spPr bwMode="auto">
          <a:xfrm>
            <a:off x="683568" y="620688"/>
            <a:ext cx="3984839" cy="546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92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9659" r="50797" b="10945"/>
          <a:stretch/>
        </p:blipFill>
        <p:spPr bwMode="auto">
          <a:xfrm>
            <a:off x="539552" y="260648"/>
            <a:ext cx="426647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10014" r="50996" b="12008"/>
          <a:stretch/>
        </p:blipFill>
        <p:spPr bwMode="auto">
          <a:xfrm>
            <a:off x="539552" y="260648"/>
            <a:ext cx="4310972" cy="607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0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13203" r="46612" b="9173"/>
          <a:stretch/>
        </p:blipFill>
        <p:spPr bwMode="auto">
          <a:xfrm>
            <a:off x="683568" y="260648"/>
            <a:ext cx="5318707" cy="609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17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t="12848" r="52590" b="10236"/>
          <a:stretch/>
        </p:blipFill>
        <p:spPr bwMode="auto">
          <a:xfrm>
            <a:off x="467544" y="260648"/>
            <a:ext cx="4559442" cy="622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1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16038" r="51395" b="5628"/>
          <a:stretch/>
        </p:blipFill>
        <p:spPr bwMode="auto">
          <a:xfrm>
            <a:off x="467544" y="332656"/>
            <a:ext cx="421491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34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8950" r="50598" b="12363"/>
          <a:stretch/>
        </p:blipFill>
        <p:spPr bwMode="auto">
          <a:xfrm>
            <a:off x="755576" y="620688"/>
            <a:ext cx="4056330" cy="577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4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4" t="13203" r="52989" b="9173"/>
          <a:stretch/>
        </p:blipFill>
        <p:spPr bwMode="auto">
          <a:xfrm>
            <a:off x="539552" y="332656"/>
            <a:ext cx="4199402" cy="585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6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94</TotalTime>
  <Words>0</Words>
  <Application>Microsoft Office PowerPoint</Application>
  <PresentationFormat>Diavoorstelling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Austin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Hans Mulder</dc:creator>
  <cp:lastModifiedBy>Hans Mulder</cp:lastModifiedBy>
  <cp:revision>5</cp:revision>
  <dcterms:created xsi:type="dcterms:W3CDTF">2014-09-30T11:23:18Z</dcterms:created>
  <dcterms:modified xsi:type="dcterms:W3CDTF">2014-10-01T14:36:35Z</dcterms:modified>
</cp:coreProperties>
</file>